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9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73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5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74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78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46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8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685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34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661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7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0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9F51E-0566-41B9-83B1-D10BA8AC1EAB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8562A-C999-4686-AFAA-A6B41CAE7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678761"/>
              </p:ext>
            </p:extLst>
          </p:nvPr>
        </p:nvGraphicFramePr>
        <p:xfrm>
          <a:off x="0" y="137160"/>
          <a:ext cx="9144000" cy="664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19200"/>
                <a:gridCol w="1752600"/>
                <a:gridCol w="1905000"/>
                <a:gridCol w="1371600"/>
                <a:gridCol w="1600200"/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Core Component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Physical</a:t>
                      </a:r>
                      <a:r>
                        <a:rPr lang="en-US" sz="1000" baseline="0" dirty="0" smtClean="0"/>
                        <a:t> Layer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MAC</a:t>
                      </a:r>
                      <a:r>
                        <a:rPr lang="en-US" sz="1000" baseline="0" dirty="0" smtClean="0"/>
                        <a:t> Layer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Network Layer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Transport</a:t>
                      </a:r>
                      <a:r>
                        <a:rPr lang="en-US" sz="1000" baseline="0" dirty="0" smtClean="0"/>
                        <a:t> Layer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Application</a:t>
                      </a:r>
                      <a:r>
                        <a:rPr lang="en-US" sz="1000" baseline="0" dirty="0" smtClean="0"/>
                        <a:t> Layer</a:t>
                      </a:r>
                      <a:endParaRPr lang="en-US" sz="1000" dirty="0"/>
                    </a:p>
                  </a:txBody>
                  <a:tcPr/>
                </a:tc>
              </a:tr>
              <a:tr h="441960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Dispatch</a:t>
                      </a:r>
                      <a:r>
                        <a:rPr lang="en-US" sz="600" baseline="0" dirty="0" smtClean="0"/>
                        <a:t> data among layers by waiting for connections from protocol stack layers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Interprets data from, and sends data to, acoustic modems; an OFDM</a:t>
                      </a:r>
                      <a:r>
                        <a:rPr lang="en-US" sz="600" baseline="0" dirty="0" smtClean="0"/>
                        <a:t> driver is provided here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Provide addressing and channel access control mechanism</a:t>
                      </a:r>
                      <a:r>
                        <a:rPr lang="en-US" sz="600" baseline="0" dirty="0" smtClean="0"/>
                        <a:t> for node communication within a multiple access network that uses a shared medium; a dummy MAC and UW-ALHOHA are provided here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Provide functions and</a:t>
                      </a:r>
                      <a:r>
                        <a:rPr lang="en-US" sz="600" baseline="0" dirty="0" smtClean="0"/>
                        <a:t> procedures to transfer datagram between nodes in same network; a dummy network layer, as </a:t>
                      </a:r>
                      <a:r>
                        <a:rPr lang="en-US" sz="600" baseline="0" dirty="0" smtClean="0"/>
                        <a:t>well </a:t>
                      </a:r>
                      <a:r>
                        <a:rPr lang="en-US" sz="600" baseline="0" dirty="0" smtClean="0"/>
                        <a:t>as static and dynamic routing layer are provided here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Provide reliable</a:t>
                      </a:r>
                      <a:r>
                        <a:rPr lang="en-US" sz="600" baseline="0" dirty="0" smtClean="0"/>
                        <a:t> transmission of datagrams between nodes in same network; a dummy transport layer is provided here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Interacts with software</a:t>
                      </a:r>
                      <a:r>
                        <a:rPr lang="en-US" sz="600" baseline="0" dirty="0" smtClean="0"/>
                        <a:t> application that implements a communication component; a </a:t>
                      </a:r>
                      <a:r>
                        <a:rPr lang="en-US" sz="600" baseline="0" dirty="0" err="1" smtClean="0"/>
                        <a:t>Possion</a:t>
                      </a:r>
                      <a:r>
                        <a:rPr lang="en-US" sz="600" baseline="0" dirty="0" smtClean="0"/>
                        <a:t> traffic generator is included here</a:t>
                      </a:r>
                      <a:endParaRPr lang="en-US" sz="6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</a:t>
                      </a:r>
                      <a:r>
                        <a:rPr lang="en-US" sz="600" b="1" dirty="0" smtClean="0"/>
                        <a:t> -core</a:t>
                      </a:r>
                      <a:r>
                        <a:rPr lang="en-US" sz="600" b="1" baseline="0" dirty="0" smtClean="0"/>
                        <a:t>  </a:t>
                      </a:r>
                    </a:p>
                    <a:p>
                      <a:r>
                        <a:rPr lang="en-US" sz="600" b="1" baseline="0" dirty="0" smtClean="0"/>
                        <a:t>-p &lt;core port&gt;</a:t>
                      </a:r>
                    </a:p>
                    <a:p>
                      <a:r>
                        <a:rPr lang="en-US" sz="600" b="0" baseline="0" dirty="0" smtClean="0"/>
                        <a:t>(Uses implicit </a:t>
                      </a:r>
                      <a:r>
                        <a:rPr lang="en-US" sz="600" b="1" i="1" baseline="0" dirty="0" smtClean="0"/>
                        <a:t>settings.ini</a:t>
                      </a:r>
                      <a:r>
                        <a:rPr lang="en-US" sz="600" b="0" i="1" baseline="0" dirty="0" smtClean="0"/>
                        <a:t> </a:t>
                      </a:r>
                      <a:r>
                        <a:rPr lang="en-US" sz="600" b="0" baseline="0" dirty="0" smtClean="0"/>
                        <a:t>file)</a:t>
                      </a:r>
                      <a:endParaRPr lang="en-US" sz="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sealinx-ofdm-cmd</a:t>
                      </a:r>
                      <a:r>
                        <a:rPr lang="en-US" sz="600" b="1" baseline="0" dirty="0" smtClean="0"/>
                        <a:t> </a:t>
                      </a:r>
                    </a:p>
                    <a:p>
                      <a:r>
                        <a:rPr lang="en-US" sz="600" b="1" baseline="0" dirty="0" smtClean="0"/>
                        <a:t>-p &lt;core port&gt;</a:t>
                      </a:r>
                    </a:p>
                    <a:p>
                      <a:r>
                        <a:rPr lang="en-US" sz="600" b="0" baseline="0" dirty="0" smtClean="0"/>
                        <a:t>(Uses implicit </a:t>
                      </a:r>
                      <a:r>
                        <a:rPr lang="en-US" sz="600" b="1" i="1" baseline="0" dirty="0" err="1" smtClean="0"/>
                        <a:t>config_ser.cfg</a:t>
                      </a:r>
                      <a:r>
                        <a:rPr lang="en-US" sz="600" b="0" baseline="0" dirty="0" smtClean="0"/>
                        <a:t> and </a:t>
                      </a:r>
                      <a:r>
                        <a:rPr lang="en-US" sz="600" b="1" i="1" baseline="0" dirty="0" err="1" smtClean="0"/>
                        <a:t>config_ofdm.cfg</a:t>
                      </a:r>
                      <a:r>
                        <a:rPr lang="en-US" sz="600" b="0" baseline="0" dirty="0" smtClean="0"/>
                        <a:t> files)</a:t>
                      </a:r>
                      <a:endParaRPr lang="en-US" sz="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</a:t>
                      </a:r>
                      <a:r>
                        <a:rPr lang="en-US" sz="600" b="1" dirty="0" smtClean="0"/>
                        <a:t>-mac</a:t>
                      </a:r>
                      <a:r>
                        <a:rPr lang="en-US" sz="600" b="1" baseline="0" dirty="0" smtClean="0"/>
                        <a:t> </a:t>
                      </a:r>
                    </a:p>
                    <a:p>
                      <a:r>
                        <a:rPr lang="en-US" sz="600" b="1" baseline="0" dirty="0" smtClean="0"/>
                        <a:t>-</a:t>
                      </a:r>
                      <a:r>
                        <a:rPr lang="en-US" sz="600" b="1" baseline="0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</a:t>
                      </a:r>
                      <a:endParaRPr lang="en-US" sz="600" baseline="0" dirty="0" smtClean="0"/>
                    </a:p>
                    <a:p>
                      <a:r>
                        <a:rPr lang="en-US" sz="600" baseline="0" dirty="0" smtClean="0"/>
                        <a:t>------------------------------------------</a:t>
                      </a:r>
                    </a:p>
                    <a:p>
                      <a:r>
                        <a:rPr lang="en-US" sz="600" b="1" baseline="0" dirty="0" err="1" smtClean="0"/>
                        <a:t>sealinx-uwaloha</a:t>
                      </a:r>
                      <a:r>
                        <a:rPr lang="en-US" sz="600" b="1" baseline="0" dirty="0" smtClean="0"/>
                        <a:t> </a:t>
                      </a:r>
                    </a:p>
                    <a:p>
                      <a:r>
                        <a:rPr lang="en-US" sz="600" b="1" baseline="0" dirty="0" smtClean="0"/>
                        <a:t>–</a:t>
                      </a:r>
                      <a:r>
                        <a:rPr lang="en-US" sz="600" b="1" baseline="0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 </a:t>
                      </a:r>
                    </a:p>
                    <a:p>
                      <a:r>
                        <a:rPr lang="en-US" sz="600" b="1" baseline="0" dirty="0" smtClean="0"/>
                        <a:t>-c &lt;aloha </a:t>
                      </a:r>
                      <a:r>
                        <a:rPr lang="en-US" sz="600" b="1" baseline="0" dirty="0" err="1" smtClean="0"/>
                        <a:t>config</a:t>
                      </a:r>
                      <a:r>
                        <a:rPr lang="en-US" sz="600" b="1" baseline="0" dirty="0" smtClean="0"/>
                        <a:t> file&gt; </a:t>
                      </a:r>
                    </a:p>
                    <a:p>
                      <a:r>
                        <a:rPr lang="en-US" sz="600" b="1" baseline="0" dirty="0" smtClean="0"/>
                        <a:t>-t &lt;</a:t>
                      </a:r>
                      <a:r>
                        <a:rPr lang="en-US" sz="600" b="1" baseline="0" dirty="0" err="1" smtClean="0"/>
                        <a:t>arp</a:t>
                      </a:r>
                      <a:r>
                        <a:rPr lang="en-US" sz="600" b="1" baseline="0" dirty="0" smtClean="0"/>
                        <a:t> table file&gt;</a:t>
                      </a:r>
                      <a:endParaRPr lang="en-US" sz="6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</a:t>
                      </a:r>
                      <a:r>
                        <a:rPr lang="en-US" sz="600" b="1" dirty="0" smtClean="0"/>
                        <a:t>-net</a:t>
                      </a:r>
                    </a:p>
                    <a:p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 </a:t>
                      </a:r>
                    </a:p>
                    <a:p>
                      <a:r>
                        <a:rPr lang="en-US" sz="600" b="1" baseline="0" dirty="0" smtClean="0"/>
                        <a:t>-m &lt;mac protocol ID&gt;</a:t>
                      </a:r>
                    </a:p>
                    <a:p>
                      <a:r>
                        <a:rPr lang="en-US" sz="600" baseline="0" dirty="0" smtClean="0"/>
                        <a:t>---------------------------------------------</a:t>
                      </a:r>
                    </a:p>
                    <a:p>
                      <a:r>
                        <a:rPr lang="en-US" sz="600" b="1" baseline="0" dirty="0" err="1" smtClean="0"/>
                        <a:t>sealinx-sroute</a:t>
                      </a:r>
                      <a:endParaRPr lang="en-US" sz="600" b="1" baseline="0" dirty="0" smtClean="0"/>
                    </a:p>
                    <a:p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 </a:t>
                      </a:r>
                    </a:p>
                    <a:p>
                      <a:r>
                        <a:rPr lang="en-US" sz="600" b="1" baseline="0" dirty="0" smtClean="0"/>
                        <a:t>-m &lt;mac protocol ID&gt; -c &lt;routing table file&gt;</a:t>
                      </a:r>
                    </a:p>
                    <a:p>
                      <a:r>
                        <a:rPr lang="en-US" sz="600" baseline="0" dirty="0" smtClean="0"/>
                        <a:t>---------------------------------------------</a:t>
                      </a:r>
                    </a:p>
                    <a:p>
                      <a:r>
                        <a:rPr lang="en-US" sz="600" b="1" baseline="0" dirty="0" err="1" smtClean="0"/>
                        <a:t>sealinx-droute</a:t>
                      </a:r>
                      <a:endParaRPr lang="en-US" sz="600" b="1" baseline="0" dirty="0" smtClean="0"/>
                    </a:p>
                    <a:p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 </a:t>
                      </a:r>
                    </a:p>
                    <a:p>
                      <a:r>
                        <a:rPr lang="en-US" sz="600" b="1" baseline="0" dirty="0" smtClean="0"/>
                        <a:t>-m &lt;mac protocol ID&gt; -c &lt;dynamic routing </a:t>
                      </a:r>
                      <a:r>
                        <a:rPr lang="en-US" sz="600" b="1" baseline="0" dirty="0" err="1" smtClean="0"/>
                        <a:t>config</a:t>
                      </a:r>
                      <a:r>
                        <a:rPr lang="en-US" sz="600" b="1" baseline="0" dirty="0" smtClean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sealinx-tra</a:t>
                      </a:r>
                      <a:endParaRPr lang="en-US" sz="600" b="1" dirty="0" smtClean="0"/>
                    </a:p>
                    <a:p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i</a:t>
                      </a:r>
                      <a:r>
                        <a:rPr lang="en-US" sz="600" b="1" baseline="0" dirty="0" smtClean="0"/>
                        <a:t> &lt;protocol ID&gt; -p &lt;core port&gt;</a:t>
                      </a:r>
                    </a:p>
                    <a:p>
                      <a:r>
                        <a:rPr lang="en-US" sz="600" b="1" baseline="0" dirty="0" smtClean="0"/>
                        <a:t>-m &lt;mac protocol ID&gt; </a:t>
                      </a:r>
                    </a:p>
                    <a:p>
                      <a:r>
                        <a:rPr lang="en-US" sz="600" b="1" baseline="0" dirty="0" smtClean="0"/>
                        <a:t>-n &lt;net protocol ID&gt;</a:t>
                      </a:r>
                      <a:endParaRPr lang="en-US" sz="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sealinx</a:t>
                      </a:r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tx</a:t>
                      </a:r>
                      <a:r>
                        <a:rPr lang="en-US" sz="600" b="1" dirty="0" smtClean="0"/>
                        <a:t>-poi</a:t>
                      </a:r>
                    </a:p>
                    <a:p>
                      <a:r>
                        <a:rPr lang="en-US" sz="600" b="1" dirty="0" smtClean="0"/>
                        <a:t>-</a:t>
                      </a:r>
                      <a:r>
                        <a:rPr lang="en-US" sz="600" b="1" dirty="0" err="1" smtClean="0"/>
                        <a:t>i</a:t>
                      </a:r>
                      <a:r>
                        <a:rPr lang="en-US" sz="600" b="1" dirty="0" smtClean="0"/>
                        <a:t> &lt;app ID&gt; -p &lt;core port&gt; </a:t>
                      </a:r>
                    </a:p>
                    <a:p>
                      <a:r>
                        <a:rPr lang="en-US" sz="600" b="1" dirty="0" smtClean="0"/>
                        <a:t>-m &lt;mac</a:t>
                      </a:r>
                      <a:r>
                        <a:rPr lang="en-US" sz="600" b="1" baseline="0" dirty="0" smtClean="0"/>
                        <a:t> protocol ID&gt; -n &lt;net protocol ID&gt;</a:t>
                      </a:r>
                    </a:p>
                    <a:p>
                      <a:r>
                        <a:rPr lang="en-US" sz="600" b="1" baseline="0" dirty="0" smtClean="0"/>
                        <a:t>-t &lt;transport protocol ID&gt;</a:t>
                      </a:r>
                    </a:p>
                    <a:p>
                      <a:r>
                        <a:rPr lang="en-US" sz="600" b="1" baseline="0" dirty="0" smtClean="0"/>
                        <a:t>-l &lt;packet length&gt; -r &lt;traffic route&gt;</a:t>
                      </a:r>
                    </a:p>
                    <a:p>
                      <a:r>
                        <a:rPr lang="en-US" sz="600" b="1" baseline="0" dirty="0" smtClean="0"/>
                        <a:t>-d &lt;destination node&gt;</a:t>
                      </a:r>
                      <a:endParaRPr lang="en-US" sz="600" b="1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&lt;core port&gt; </a:t>
                      </a:r>
                      <a:r>
                        <a:rPr lang="en-US" sz="600" dirty="0" smtClean="0"/>
                        <a:t>= port that core is listening on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&lt;core port&gt; </a:t>
                      </a:r>
                      <a:r>
                        <a:rPr lang="en-US" sz="600" dirty="0" smtClean="0"/>
                        <a:t>= port that core is listening</a:t>
                      </a:r>
                      <a:r>
                        <a:rPr lang="en-US" sz="600" baseline="0" dirty="0" smtClean="0"/>
                        <a:t> on</a:t>
                      </a:r>
                      <a:r>
                        <a:rPr lang="en-US" sz="600" dirty="0" smtClean="0"/>
                        <a:t> 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&lt;protocol ID&gt; </a:t>
                      </a:r>
                      <a:r>
                        <a:rPr lang="en-US" sz="600" dirty="0" smtClean="0"/>
                        <a:t>= protocol</a:t>
                      </a:r>
                      <a:r>
                        <a:rPr lang="en-US" sz="600" baseline="0" dirty="0" smtClean="0"/>
                        <a:t> identifier, which will be used to fill in MAC layer type field</a:t>
                      </a:r>
                    </a:p>
                    <a:p>
                      <a:r>
                        <a:rPr lang="en-US" sz="600" b="1" baseline="0" dirty="0" smtClean="0"/>
                        <a:t>&lt;core port&gt; </a:t>
                      </a:r>
                      <a:r>
                        <a:rPr lang="en-US" sz="600" baseline="0" dirty="0" smtClean="0"/>
                        <a:t>= port that core is listening on</a:t>
                      </a:r>
                    </a:p>
                    <a:p>
                      <a:r>
                        <a:rPr lang="en-US" sz="600" b="1" baseline="0" dirty="0" smtClean="0"/>
                        <a:t>&lt;aloha </a:t>
                      </a:r>
                      <a:r>
                        <a:rPr lang="en-US" sz="600" b="1" baseline="0" dirty="0" err="1" smtClean="0"/>
                        <a:t>config</a:t>
                      </a:r>
                      <a:r>
                        <a:rPr lang="en-US" sz="600" b="1" baseline="0" dirty="0" smtClean="0"/>
                        <a:t> file&gt; </a:t>
                      </a:r>
                      <a:r>
                        <a:rPr lang="en-US" sz="600" baseline="0" dirty="0" smtClean="0"/>
                        <a:t>= configuration for aloha</a:t>
                      </a:r>
                    </a:p>
                    <a:p>
                      <a:r>
                        <a:rPr lang="en-US" sz="600" b="1" baseline="0" dirty="0" smtClean="0"/>
                        <a:t>&lt;</a:t>
                      </a:r>
                      <a:r>
                        <a:rPr lang="en-US" sz="600" b="1" baseline="0" dirty="0" err="1" smtClean="0"/>
                        <a:t>arp</a:t>
                      </a:r>
                      <a:r>
                        <a:rPr lang="en-US" sz="600" b="1" baseline="0" dirty="0" smtClean="0"/>
                        <a:t> table file&gt; </a:t>
                      </a:r>
                      <a:r>
                        <a:rPr lang="en-US" sz="600" baseline="0" dirty="0" smtClean="0"/>
                        <a:t>= address resolution protocol to map MAC address with network addresses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&lt;protocol ID&gt; </a:t>
                      </a:r>
                      <a:r>
                        <a:rPr lang="en-US" sz="600" dirty="0" smtClean="0"/>
                        <a:t>= protocol identifier</a:t>
                      </a:r>
                    </a:p>
                    <a:p>
                      <a:r>
                        <a:rPr lang="en-US" sz="600" b="1" dirty="0" smtClean="0"/>
                        <a:t>&lt;core port&gt; </a:t>
                      </a:r>
                      <a:r>
                        <a:rPr lang="en-US" sz="600" dirty="0" smtClean="0"/>
                        <a:t>= port core is listening on</a:t>
                      </a:r>
                    </a:p>
                    <a:p>
                      <a:r>
                        <a:rPr lang="en-US" sz="600" b="1" dirty="0" smtClean="0"/>
                        <a:t>&lt;mac</a:t>
                      </a:r>
                      <a:r>
                        <a:rPr lang="en-US" sz="600" b="1" baseline="0" dirty="0" smtClean="0"/>
                        <a:t> protocol ID&gt; </a:t>
                      </a:r>
                      <a:r>
                        <a:rPr lang="en-US" sz="600" baseline="0" dirty="0" smtClean="0"/>
                        <a:t>= identifier of underlying MAC protocol</a:t>
                      </a:r>
                    </a:p>
                    <a:p>
                      <a:r>
                        <a:rPr lang="en-US" sz="600" b="1" baseline="0" dirty="0" smtClean="0"/>
                        <a:t>&lt;routing table file&gt; </a:t>
                      </a:r>
                      <a:r>
                        <a:rPr lang="en-US" sz="600" baseline="0" dirty="0" smtClean="0"/>
                        <a:t>= file listing routes in network</a:t>
                      </a:r>
                    </a:p>
                    <a:p>
                      <a:r>
                        <a:rPr lang="en-US" sz="600" b="1" baseline="0" dirty="0" smtClean="0"/>
                        <a:t>&lt;dynamic routing </a:t>
                      </a:r>
                      <a:r>
                        <a:rPr lang="en-US" sz="600" b="1" baseline="0" dirty="0" err="1" smtClean="0"/>
                        <a:t>config</a:t>
                      </a:r>
                      <a:r>
                        <a:rPr lang="en-US" sz="600" b="1" baseline="0" dirty="0" smtClean="0"/>
                        <a:t>&gt; </a:t>
                      </a:r>
                      <a:r>
                        <a:rPr lang="en-US" sz="600" baseline="0" dirty="0" smtClean="0"/>
                        <a:t>= configuration file for dynamic routing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&lt;protocol ID&gt; </a:t>
                      </a:r>
                      <a:r>
                        <a:rPr lang="en-US" sz="600" dirty="0" smtClean="0"/>
                        <a:t>= protocol identifier</a:t>
                      </a:r>
                    </a:p>
                    <a:p>
                      <a:r>
                        <a:rPr lang="en-US" sz="600" b="1" dirty="0" smtClean="0"/>
                        <a:t>&lt;core port&gt; </a:t>
                      </a:r>
                      <a:r>
                        <a:rPr lang="en-US" sz="600" dirty="0" smtClean="0"/>
                        <a:t>=</a:t>
                      </a:r>
                      <a:r>
                        <a:rPr lang="en-US" sz="600" baseline="0" dirty="0" smtClean="0"/>
                        <a:t> port core is listening on</a:t>
                      </a:r>
                    </a:p>
                    <a:p>
                      <a:r>
                        <a:rPr lang="en-US" sz="600" b="1" baseline="0" dirty="0" smtClean="0"/>
                        <a:t>&lt;mac protocol ID&gt; </a:t>
                      </a:r>
                      <a:r>
                        <a:rPr lang="en-US" sz="600" baseline="0" dirty="0" smtClean="0"/>
                        <a:t>= identifier of underlying MAC protocol</a:t>
                      </a:r>
                    </a:p>
                    <a:p>
                      <a:r>
                        <a:rPr lang="en-US" sz="600" b="1" dirty="0" smtClean="0"/>
                        <a:t>&lt;net protocol ID&gt; </a:t>
                      </a:r>
                      <a:r>
                        <a:rPr lang="en-US" sz="600" dirty="0" smtClean="0"/>
                        <a:t>= identifier</a:t>
                      </a:r>
                      <a:r>
                        <a:rPr lang="en-US" sz="600" baseline="0" dirty="0" smtClean="0"/>
                        <a:t> of underlying network protocol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&lt;app</a:t>
                      </a:r>
                      <a:r>
                        <a:rPr lang="en-US" sz="600" b="1" baseline="0" dirty="0" smtClean="0"/>
                        <a:t> ID&gt; </a:t>
                      </a:r>
                      <a:r>
                        <a:rPr lang="en-US" sz="600" baseline="0" dirty="0" smtClean="0"/>
                        <a:t>= application identifier, which will be filled in service type field</a:t>
                      </a:r>
                    </a:p>
                    <a:p>
                      <a:r>
                        <a:rPr lang="en-US" sz="600" b="1" baseline="0" dirty="0" smtClean="0"/>
                        <a:t>&lt;core port&gt; </a:t>
                      </a:r>
                      <a:r>
                        <a:rPr lang="en-US" sz="600" baseline="0" dirty="0" smtClean="0"/>
                        <a:t>= port core is listening on</a:t>
                      </a:r>
                    </a:p>
                    <a:p>
                      <a:r>
                        <a:rPr lang="en-US" sz="600" b="1" baseline="0" dirty="0" smtClean="0"/>
                        <a:t>&lt;mac protocol ID&gt; </a:t>
                      </a:r>
                      <a:r>
                        <a:rPr lang="en-US" sz="600" baseline="0" dirty="0" smtClean="0"/>
                        <a:t>= identifier of underlying MAC protocol</a:t>
                      </a:r>
                    </a:p>
                    <a:p>
                      <a:r>
                        <a:rPr lang="en-US" sz="600" b="1" baseline="0" dirty="0" smtClean="0"/>
                        <a:t>&lt;net protocol ID&gt; </a:t>
                      </a:r>
                      <a:r>
                        <a:rPr lang="en-US" sz="600" baseline="0" dirty="0" smtClean="0"/>
                        <a:t>= identifier of underlying network protocol</a:t>
                      </a:r>
                    </a:p>
                    <a:p>
                      <a:r>
                        <a:rPr lang="en-US" sz="600" b="1" baseline="0" dirty="0" smtClean="0"/>
                        <a:t>&lt;transport protocol ID&gt; </a:t>
                      </a:r>
                      <a:r>
                        <a:rPr lang="en-US" sz="600" baseline="0" dirty="0" smtClean="0"/>
                        <a:t>= identifier of underlying transport protocol</a:t>
                      </a:r>
                    </a:p>
                    <a:p>
                      <a:r>
                        <a:rPr lang="en-US" sz="600" b="1" baseline="0" dirty="0" smtClean="0"/>
                        <a:t>&lt;packet length&gt; </a:t>
                      </a:r>
                      <a:r>
                        <a:rPr lang="en-US" sz="600" baseline="0" dirty="0" smtClean="0"/>
                        <a:t>= size of sent packet</a:t>
                      </a:r>
                    </a:p>
                    <a:p>
                      <a:r>
                        <a:rPr lang="en-US" sz="600" b="1" baseline="0" dirty="0" smtClean="0"/>
                        <a:t>&lt;traffic route&gt; </a:t>
                      </a:r>
                      <a:r>
                        <a:rPr lang="en-US" sz="600" baseline="0" dirty="0" smtClean="0"/>
                        <a:t>= sending rate (bps)</a:t>
                      </a:r>
                    </a:p>
                    <a:p>
                      <a:r>
                        <a:rPr lang="en-US" sz="600" b="1" baseline="0" dirty="0" smtClean="0"/>
                        <a:t>&lt;destination node&gt; </a:t>
                      </a:r>
                      <a:r>
                        <a:rPr lang="en-US" sz="600" baseline="0" dirty="0" smtClean="0"/>
                        <a:t>= network address of destination</a:t>
                      </a: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settings.ini</a:t>
                      </a:r>
                    </a:p>
                    <a:p>
                      <a:r>
                        <a:rPr lang="en-US" sz="600" dirty="0" smtClean="0"/>
                        <a:t>-----------------------------------</a:t>
                      </a:r>
                    </a:p>
                    <a:p>
                      <a:r>
                        <a:rPr lang="en-US" sz="600" dirty="0" smtClean="0"/>
                        <a:t>[</a:t>
                      </a:r>
                      <a:r>
                        <a:rPr lang="en-US" sz="600" dirty="0" err="1" smtClean="0"/>
                        <a:t>GeneralSettings</a:t>
                      </a:r>
                      <a:r>
                        <a:rPr lang="en-US" sz="600" dirty="0" smtClean="0"/>
                        <a:t>]</a:t>
                      </a:r>
                    </a:p>
                    <a:p>
                      <a:r>
                        <a:rPr lang="en-US" sz="600" dirty="0" err="1" smtClean="0"/>
                        <a:t>MacAddress</a:t>
                      </a:r>
                      <a:r>
                        <a:rPr lang="en-US" sz="600" dirty="0" smtClean="0"/>
                        <a:t>=1</a:t>
                      </a:r>
                    </a:p>
                    <a:p>
                      <a:r>
                        <a:rPr lang="en-US" sz="600" dirty="0" err="1" smtClean="0"/>
                        <a:t>NetworkAddress</a:t>
                      </a:r>
                      <a:r>
                        <a:rPr lang="en-US" sz="600" dirty="0" smtClean="0"/>
                        <a:t>=1</a:t>
                      </a:r>
                    </a:p>
                    <a:p>
                      <a:r>
                        <a:rPr lang="en-US" sz="600" dirty="0" err="1" smtClean="0"/>
                        <a:t>PacketSize</a:t>
                      </a:r>
                      <a:r>
                        <a:rPr lang="en-US" sz="600" dirty="0" smtClean="0"/>
                        <a:t>=1024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config_ser</a:t>
                      </a:r>
                      <a:r>
                        <a:rPr lang="en-US" sz="600" dirty="0" smtClean="0"/>
                        <a:t>: serial settings</a:t>
                      </a:r>
                    </a:p>
                    <a:p>
                      <a:r>
                        <a:rPr lang="en-US" sz="600" dirty="0" smtClean="0"/>
                        <a:t>-----------------------------------------/</a:t>
                      </a:r>
                      <a:r>
                        <a:rPr lang="en-US" sz="600" dirty="0" err="1" smtClean="0"/>
                        <a:t>dev</a:t>
                      </a:r>
                      <a:r>
                        <a:rPr lang="en-US" sz="600" dirty="0" smtClean="0"/>
                        <a:t>/tty0    #port</a:t>
                      </a:r>
                    </a:p>
                    <a:p>
                      <a:r>
                        <a:rPr lang="en-US" sz="600" dirty="0" smtClean="0"/>
                        <a:t>38400           #baud</a:t>
                      </a:r>
                      <a:r>
                        <a:rPr lang="en-US" sz="600" baseline="0" dirty="0" smtClean="0"/>
                        <a:t> rate</a:t>
                      </a: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&lt;aloha</a:t>
                      </a:r>
                      <a:r>
                        <a:rPr lang="en-US" sz="600" b="1" baseline="0" dirty="0" smtClean="0"/>
                        <a:t> </a:t>
                      </a:r>
                      <a:r>
                        <a:rPr lang="en-US" sz="600" b="1" baseline="0" dirty="0" err="1" smtClean="0"/>
                        <a:t>config</a:t>
                      </a:r>
                      <a:r>
                        <a:rPr lang="en-US" sz="600" b="1" baseline="0" dirty="0" smtClean="0"/>
                        <a:t> file&gt;</a:t>
                      </a:r>
                    </a:p>
                    <a:p>
                      <a:r>
                        <a:rPr lang="en-US" sz="600" baseline="0" dirty="0" smtClean="0"/>
                        <a:t>---------------------------------------------------------------UWALOHA_SOCK_TIMEOUT : 10</a:t>
                      </a:r>
                    </a:p>
                    <a:p>
                      <a:r>
                        <a:rPr lang="en-US" sz="600" baseline="0" dirty="0" smtClean="0"/>
                        <a:t>UWALOHA_ACK_TIMEOUT : 25</a:t>
                      </a:r>
                    </a:p>
                    <a:p>
                      <a:r>
                        <a:rPr lang="en-US" sz="600" baseline="0" dirty="0" smtClean="0"/>
                        <a:t>UWALOHA_RETX_MAX : 3</a:t>
                      </a:r>
                    </a:p>
                    <a:p>
                      <a:r>
                        <a:rPr lang="en-US" sz="600" baseline="0" dirty="0" smtClean="0"/>
                        <a:t>UWALOHA_BROADCAST_ADD : 99</a:t>
                      </a:r>
                    </a:p>
                    <a:p>
                      <a:r>
                        <a:rPr lang="en-US" sz="600" baseline="0" dirty="0" smtClean="0"/>
                        <a:t>AQUA_MAC_LOG : aloha.log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&lt;routing table</a:t>
                      </a:r>
                      <a:r>
                        <a:rPr lang="en-US" sz="600" b="1" baseline="0" dirty="0" smtClean="0"/>
                        <a:t> file&gt;</a:t>
                      </a:r>
                    </a:p>
                    <a:p>
                      <a:r>
                        <a:rPr lang="en-US" sz="600" baseline="0" dirty="0" smtClean="0"/>
                        <a:t>------------------------------------</a:t>
                      </a:r>
                    </a:p>
                    <a:p>
                      <a:r>
                        <a:rPr lang="en-US" sz="600" baseline="0" dirty="0" smtClean="0"/>
                        <a:t>1 : 5 : 6                  #source : relay : destination</a:t>
                      </a:r>
                    </a:p>
                    <a:p>
                      <a:r>
                        <a:rPr lang="en-US" sz="600" baseline="0" dirty="0" smtClean="0"/>
                        <a:t>2 : 4 : 3                  #source : relay : 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1) </a:t>
                      </a:r>
                      <a:r>
                        <a:rPr lang="en-US" sz="600" b="1" dirty="0" err="1" smtClean="0"/>
                        <a:t>MacAddress</a:t>
                      </a:r>
                      <a:r>
                        <a:rPr lang="en-US" sz="600" dirty="0" smtClean="0"/>
                        <a:t> = MAC address of node</a:t>
                      </a:r>
                    </a:p>
                    <a:p>
                      <a:r>
                        <a:rPr lang="en-US" sz="600" dirty="0" smtClean="0"/>
                        <a:t>2) </a:t>
                      </a:r>
                      <a:r>
                        <a:rPr lang="en-US" sz="600" b="1" dirty="0" err="1" smtClean="0"/>
                        <a:t>NetworkAddress</a:t>
                      </a:r>
                      <a:r>
                        <a:rPr lang="en-US" sz="600" dirty="0" smtClean="0"/>
                        <a:t> = network address of node</a:t>
                      </a:r>
                    </a:p>
                    <a:p>
                      <a:r>
                        <a:rPr lang="en-US" sz="600" dirty="0" smtClean="0"/>
                        <a:t>3)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="1" baseline="0" dirty="0" err="1" smtClean="0"/>
                        <a:t>PacketSize</a:t>
                      </a:r>
                      <a:r>
                        <a:rPr lang="en-US" sz="600" baseline="0" dirty="0" smtClean="0"/>
                        <a:t> = max packet size (in bytes) transmitted between layers</a:t>
                      </a:r>
                      <a:r>
                        <a:rPr lang="en-US" sz="600" dirty="0" smtClean="0"/>
                        <a:t> 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1) </a:t>
                      </a:r>
                      <a:r>
                        <a:rPr lang="en-US" sz="600" b="1" dirty="0" smtClean="0"/>
                        <a:t>port</a:t>
                      </a:r>
                      <a:r>
                        <a:rPr lang="en-US" sz="600" baseline="0" dirty="0" smtClean="0"/>
                        <a:t> = serial port being used</a:t>
                      </a:r>
                    </a:p>
                    <a:p>
                      <a:r>
                        <a:rPr lang="en-US" sz="600" dirty="0" smtClean="0"/>
                        <a:t>2) </a:t>
                      </a:r>
                      <a:r>
                        <a:rPr lang="en-US" sz="600" b="1" dirty="0" smtClean="0"/>
                        <a:t>baud rate </a:t>
                      </a:r>
                      <a:r>
                        <a:rPr lang="en-US" sz="600" dirty="0" smtClean="0"/>
                        <a:t>= baud rate to use for serial</a:t>
                      </a:r>
                      <a:r>
                        <a:rPr lang="en-US" sz="600" baseline="0" dirty="0" smtClean="0"/>
                        <a:t> communication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1) </a:t>
                      </a:r>
                      <a:r>
                        <a:rPr lang="en-US" sz="600" b="1" dirty="0" smtClean="0"/>
                        <a:t>UWALOHA_SOCK_TIMEOUT</a:t>
                      </a:r>
                      <a:r>
                        <a:rPr lang="en-US" sz="600" dirty="0" smtClean="0"/>
                        <a:t> = timeout length for reading from core socket</a:t>
                      </a:r>
                    </a:p>
                    <a:p>
                      <a:r>
                        <a:rPr lang="en-US" sz="600" dirty="0" smtClean="0"/>
                        <a:t>2) </a:t>
                      </a:r>
                      <a:r>
                        <a:rPr lang="en-US" sz="600" b="1" dirty="0" smtClean="0"/>
                        <a:t>UWALOHA_ACK_TIMEOUT</a:t>
                      </a:r>
                      <a:r>
                        <a:rPr lang="en-US" sz="600" baseline="0" dirty="0" smtClean="0"/>
                        <a:t> = acknowledgment timeout</a:t>
                      </a:r>
                    </a:p>
                    <a:p>
                      <a:r>
                        <a:rPr lang="en-US" sz="600" baseline="0" dirty="0" smtClean="0"/>
                        <a:t>3) </a:t>
                      </a:r>
                      <a:r>
                        <a:rPr lang="en-US" sz="600" b="1" baseline="0" dirty="0" smtClean="0"/>
                        <a:t>UWALOHA_RETX_MAX</a:t>
                      </a:r>
                      <a:r>
                        <a:rPr lang="en-US" sz="600" baseline="0" dirty="0" smtClean="0"/>
                        <a:t> = maximum number of retransmissions</a:t>
                      </a:r>
                    </a:p>
                    <a:p>
                      <a:r>
                        <a:rPr lang="en-US" sz="600" baseline="0" dirty="0" smtClean="0"/>
                        <a:t>4) </a:t>
                      </a:r>
                      <a:r>
                        <a:rPr lang="en-US" sz="600" b="1" baseline="0" dirty="0" smtClean="0"/>
                        <a:t>UWALOHA_BROADCAST_ADD</a:t>
                      </a:r>
                      <a:r>
                        <a:rPr lang="en-US" sz="600" baseline="0" dirty="0" smtClean="0"/>
                        <a:t> = broadcast address (to be deprecated soon)</a:t>
                      </a:r>
                    </a:p>
                    <a:p>
                      <a:r>
                        <a:rPr lang="en-US" sz="600" baseline="0" dirty="0" smtClean="0"/>
                        <a:t>5) </a:t>
                      </a:r>
                      <a:r>
                        <a:rPr lang="en-US" sz="600" b="1" baseline="0" dirty="0" smtClean="0"/>
                        <a:t>AQUA_MAC_LOG</a:t>
                      </a:r>
                      <a:r>
                        <a:rPr lang="en-US" sz="600" baseline="0" dirty="0" smtClean="0"/>
                        <a:t> = name of log file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&lt;dynamic routing </a:t>
                      </a:r>
                      <a:r>
                        <a:rPr lang="en-US" sz="600" b="1" dirty="0" err="1" smtClean="0"/>
                        <a:t>config</a:t>
                      </a:r>
                      <a:r>
                        <a:rPr lang="en-US" sz="600" b="1" dirty="0" smtClean="0"/>
                        <a:t>&gt;</a:t>
                      </a:r>
                    </a:p>
                    <a:p>
                      <a:r>
                        <a:rPr lang="en-US" sz="600" dirty="0" smtClean="0"/>
                        <a:t>---------------------------------------------</a:t>
                      </a:r>
                    </a:p>
                    <a:p>
                      <a:r>
                        <a:rPr lang="en-US" sz="600" dirty="0" smtClean="0"/>
                        <a:t>[Protocol</a:t>
                      </a:r>
                      <a:r>
                        <a:rPr lang="en-US" sz="600" baseline="0" dirty="0" smtClean="0"/>
                        <a:t> Parameters]</a:t>
                      </a:r>
                    </a:p>
                    <a:p>
                      <a:r>
                        <a:rPr lang="en-US" sz="600" baseline="0" dirty="0" err="1" smtClean="0"/>
                        <a:t>StableHelloPeriod</a:t>
                      </a:r>
                      <a:r>
                        <a:rPr lang="en-US" sz="600" baseline="0" dirty="0" smtClean="0"/>
                        <a:t>=180</a:t>
                      </a:r>
                    </a:p>
                    <a:p>
                      <a:r>
                        <a:rPr lang="en-US" sz="600" baseline="0" dirty="0" err="1" smtClean="0"/>
                        <a:t>UnstableHelloPeriod</a:t>
                      </a:r>
                      <a:r>
                        <a:rPr lang="en-US" sz="600" baseline="0" dirty="0" smtClean="0"/>
                        <a:t>=20</a:t>
                      </a:r>
                    </a:p>
                    <a:p>
                      <a:r>
                        <a:rPr lang="en-US" sz="600" baseline="0" dirty="0" err="1" smtClean="0"/>
                        <a:t>NumRoutingEntries</a:t>
                      </a:r>
                      <a:r>
                        <a:rPr lang="en-US" sz="600" baseline="0" dirty="0" smtClean="0"/>
                        <a:t>=10</a:t>
                      </a:r>
                    </a:p>
                    <a:p>
                      <a:r>
                        <a:rPr lang="en-US" sz="600" baseline="0" dirty="0" err="1" smtClean="0"/>
                        <a:t>EntryTimeout</a:t>
                      </a:r>
                      <a:r>
                        <a:rPr lang="en-US" sz="600" baseline="0" dirty="0" smtClean="0"/>
                        <a:t>=190</a:t>
                      </a:r>
                    </a:p>
                    <a:p>
                      <a:r>
                        <a:rPr lang="en-US" sz="600" baseline="0" dirty="0" err="1" smtClean="0"/>
                        <a:t>MinimumUpdateWait</a:t>
                      </a:r>
                      <a:r>
                        <a:rPr lang="en-US" sz="600" baseline="0" dirty="0" smtClean="0"/>
                        <a:t>=10</a:t>
                      </a:r>
                    </a:p>
                    <a:p>
                      <a:r>
                        <a:rPr lang="en-US" sz="600" baseline="0" dirty="0" err="1" smtClean="0"/>
                        <a:t>MaximumUpdateWiat</a:t>
                      </a:r>
                      <a:r>
                        <a:rPr lang="en-US" sz="600" baseline="0" dirty="0" smtClean="0"/>
                        <a:t>=30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err="1" smtClean="0"/>
                        <a:t>config_ofdm.cfg</a:t>
                      </a:r>
                      <a:r>
                        <a:rPr lang="en-US" sz="600" dirty="0" smtClean="0"/>
                        <a:t>: specifies modem settings</a:t>
                      </a:r>
                    </a:p>
                    <a:p>
                      <a:r>
                        <a:rPr lang="en-US" sz="600" dirty="0" smtClean="0"/>
                        <a:t>------------------------------------------</a:t>
                      </a:r>
                    </a:p>
                    <a:p>
                      <a:r>
                        <a:rPr lang="en-US" sz="600" dirty="0" smtClean="0"/>
                        <a:t>OFDM_ACOUSTIC</a:t>
                      </a:r>
                      <a:r>
                        <a:rPr lang="en-US" sz="600" baseline="0" dirty="0" smtClean="0"/>
                        <a:t>_RATE: 2500</a:t>
                      </a:r>
                    </a:p>
                    <a:p>
                      <a:r>
                        <a:rPr lang="en-US" sz="600" baseline="0" dirty="0" smtClean="0"/>
                        <a:t>OFDM_MTU: 1280</a:t>
                      </a:r>
                    </a:p>
                    <a:p>
                      <a:r>
                        <a:rPr lang="en-US" sz="600" baseline="0" dirty="0" smtClean="0"/>
                        <a:t>OFDM_IFGT: 110</a:t>
                      </a:r>
                      <a:endParaRPr lang="en-US" sz="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b="1" dirty="0" smtClean="0"/>
                        <a:t>&lt;</a:t>
                      </a:r>
                      <a:r>
                        <a:rPr lang="en-US" sz="600" b="1" dirty="0" err="1" smtClean="0"/>
                        <a:t>arp</a:t>
                      </a:r>
                      <a:r>
                        <a:rPr lang="en-US" sz="600" b="1" dirty="0" smtClean="0"/>
                        <a:t> table file&gt;</a:t>
                      </a:r>
                    </a:p>
                    <a:p>
                      <a:r>
                        <a:rPr lang="en-US" sz="600" dirty="0" smtClean="0"/>
                        <a:t>--------------------------------------------</a:t>
                      </a:r>
                    </a:p>
                    <a:p>
                      <a:r>
                        <a:rPr lang="en-US" sz="600" dirty="0" smtClean="0"/>
                        <a:t>1</a:t>
                      </a:r>
                      <a:r>
                        <a:rPr lang="en-US" sz="600" baseline="0" dirty="0" smtClean="0"/>
                        <a:t> : 1                #mac : network</a:t>
                      </a:r>
                    </a:p>
                    <a:p>
                      <a:r>
                        <a:rPr lang="en-US" sz="600" baseline="0" dirty="0" smtClean="0"/>
                        <a:t>2 : 2                #mac : network</a:t>
                      </a:r>
                    </a:p>
                    <a:p>
                      <a:r>
                        <a:rPr lang="en-US" sz="600" baseline="0" dirty="0" smtClean="0"/>
                        <a:t>3 : 3                #max : network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1) </a:t>
                      </a:r>
                      <a:r>
                        <a:rPr lang="en-US" sz="600" b="1" dirty="0" err="1" smtClean="0"/>
                        <a:t>StableHelloPeriod</a:t>
                      </a:r>
                      <a:r>
                        <a:rPr lang="en-US" sz="600" baseline="0" dirty="0" smtClean="0"/>
                        <a:t> = frequency of sending HELLO messages when routing table is stable</a:t>
                      </a:r>
                    </a:p>
                    <a:p>
                      <a:r>
                        <a:rPr lang="en-US" sz="600" dirty="0" smtClean="0"/>
                        <a:t>2) </a:t>
                      </a:r>
                      <a:r>
                        <a:rPr lang="en-US" sz="600" b="1" dirty="0" err="1" smtClean="0"/>
                        <a:t>UnstableHelloPeriod</a:t>
                      </a:r>
                      <a:r>
                        <a:rPr lang="en-US" sz="600" baseline="0" dirty="0" smtClean="0"/>
                        <a:t> = frequency of sending HELLO messages when table is unstable</a:t>
                      </a:r>
                    </a:p>
                    <a:p>
                      <a:r>
                        <a:rPr lang="en-US" sz="600" baseline="0" dirty="0" smtClean="0"/>
                        <a:t>3) </a:t>
                      </a:r>
                      <a:r>
                        <a:rPr lang="en-US" sz="600" b="1" baseline="0" dirty="0" err="1" smtClean="0"/>
                        <a:t>NumRoutingEntries</a:t>
                      </a:r>
                      <a:r>
                        <a:rPr lang="en-US" sz="600" baseline="0" dirty="0" smtClean="0"/>
                        <a:t> = max number of routes, which is at least the number of nodes</a:t>
                      </a:r>
                    </a:p>
                    <a:p>
                      <a:r>
                        <a:rPr lang="en-US" sz="600" baseline="0" dirty="0" smtClean="0"/>
                        <a:t>4) </a:t>
                      </a:r>
                      <a:r>
                        <a:rPr lang="en-US" sz="600" b="1" baseline="0" dirty="0" err="1" smtClean="0"/>
                        <a:t>EntryTimeout</a:t>
                      </a:r>
                      <a:r>
                        <a:rPr lang="en-US" sz="600" baseline="0" dirty="0" smtClean="0"/>
                        <a:t> = validity interval of an updated routing entry</a:t>
                      </a:r>
                    </a:p>
                    <a:p>
                      <a:r>
                        <a:rPr lang="en-US" sz="600" baseline="0" dirty="0" smtClean="0"/>
                        <a:t>5) </a:t>
                      </a:r>
                      <a:r>
                        <a:rPr lang="en-US" sz="600" b="1" baseline="0" dirty="0" err="1" smtClean="0"/>
                        <a:t>MinimumUpdateWait</a:t>
                      </a:r>
                      <a:r>
                        <a:rPr lang="en-US" sz="600" baseline="0" dirty="0" smtClean="0"/>
                        <a:t> = min time a node needs to wait before broadcasting table change</a:t>
                      </a:r>
                    </a:p>
                    <a:p>
                      <a:r>
                        <a:rPr lang="en-US" sz="600" baseline="0" dirty="0" smtClean="0"/>
                        <a:t>6) </a:t>
                      </a:r>
                      <a:r>
                        <a:rPr lang="en-US" sz="600" b="1" baseline="0" dirty="0" err="1" smtClean="0"/>
                        <a:t>MaximumUpdateWait</a:t>
                      </a:r>
                      <a:r>
                        <a:rPr lang="en-US" sz="600" baseline="0" dirty="0" smtClean="0"/>
                        <a:t> = max time a node needs to wait before broadcasting table change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600" dirty="0" smtClean="0"/>
                        <a:t>1)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="1" baseline="0" dirty="0" smtClean="0"/>
                        <a:t>OFDM_ACOUSTIC_RATE</a:t>
                      </a:r>
                      <a:r>
                        <a:rPr lang="en-US" sz="600" baseline="0" dirty="0" smtClean="0"/>
                        <a:t> = sending rate (bps)</a:t>
                      </a:r>
                    </a:p>
                    <a:p>
                      <a:r>
                        <a:rPr lang="en-US" sz="600" dirty="0" smtClean="0"/>
                        <a:t>2)</a:t>
                      </a:r>
                      <a:r>
                        <a:rPr lang="en-US" sz="600" baseline="0" dirty="0" smtClean="0"/>
                        <a:t> </a:t>
                      </a:r>
                      <a:r>
                        <a:rPr lang="en-US" sz="600" b="1" baseline="0" dirty="0" smtClean="0"/>
                        <a:t>OFDM_MTU</a:t>
                      </a:r>
                      <a:r>
                        <a:rPr lang="en-US" sz="600" baseline="0" dirty="0" smtClean="0"/>
                        <a:t> = maximum transmission unit (units)</a:t>
                      </a:r>
                    </a:p>
                    <a:p>
                      <a:r>
                        <a:rPr lang="en-US" sz="600" baseline="0" dirty="0" smtClean="0"/>
                        <a:t>3) </a:t>
                      </a:r>
                      <a:r>
                        <a:rPr lang="en-US" sz="600" b="1" baseline="0" dirty="0" smtClean="0"/>
                        <a:t>OFDM_IFGT</a:t>
                      </a:r>
                      <a:r>
                        <a:rPr lang="en-US" sz="600" baseline="0" dirty="0" smtClean="0"/>
                        <a:t> = inter-frame guard time (</a:t>
                      </a:r>
                      <a:r>
                        <a:rPr lang="en-US" sz="600" baseline="0" dirty="0" err="1" smtClean="0"/>
                        <a:t>ms</a:t>
                      </a:r>
                      <a:r>
                        <a:rPr lang="en-US" sz="600" baseline="0" dirty="0" smtClean="0"/>
                        <a:t>)</a:t>
                      </a:r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20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4732</TotalTime>
  <Words>950</Words>
  <Application>Microsoft Office PowerPoint</Application>
  <PresentationFormat>On-screen Show (4:3)</PresentationFormat>
  <Paragraphs>126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Eldridge Alcantara</dc:creator>
  <cp:lastModifiedBy>Eldridge Alcantara</cp:lastModifiedBy>
  <cp:revision>17</cp:revision>
  <cp:lastPrinted>2013-09-09T18:27:38Z</cp:lastPrinted>
  <dcterms:created xsi:type="dcterms:W3CDTF">2013-09-06T16:04:29Z</dcterms:created>
  <dcterms:modified xsi:type="dcterms:W3CDTF">2013-10-29T15:33:46Z</dcterms:modified>
</cp:coreProperties>
</file>